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37744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Spam Email Detector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36576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AI Solution  •  Cybersecurity  •  Individual Project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6035040"/>
            <a:ext cx="1097280" cy="73152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Introduction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8229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inboxes with Machine Learning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project builds an AI-powered system that automatically classifies emails as Spam or Not Spam, strengthening cybersecurity by filtering out phishing, scams, and malicious content before they reach the user.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412480" y="1828800"/>
            <a:ext cx="3200400" cy="3200400"/>
          </a:xfrm>
          <a:prstGeom prst="roundRect">
            <a:avLst>
              <a:gd name="adj" fmla="val 4286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0" y="210312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98%</a:t>
            </a:r>
            <a:endParaRPr lang="en-US" sz="9600" dirty="0"/>
          </a:p>
        </p:txBody>
      </p:sp>
      <p:sp>
        <p:nvSpPr>
          <p:cNvPr id="8" name="Text 6"/>
          <p:cNvSpPr/>
          <p:nvPr/>
        </p:nvSpPr>
        <p:spPr>
          <a:xfrm>
            <a:off x="8412480" y="356616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spam-filter accuracy with ML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Problem Statement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8229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is the #1 attack vector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1097280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Billions of spam and phishing emails are sent every single day.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messages steal passwords, spread malware, and trick users into scams.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rule-based filters cannot keep up with evolving attacks.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filtering is slow, inconsistent, and impractical at scale.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Objectives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40080" y="100584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1371600"/>
            <a:ext cx="914400" cy="9144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3716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2011680" y="164592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spam automatically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309360" y="100584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83680" y="1371600"/>
            <a:ext cx="914400" cy="9144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3716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680960" y="164592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email security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40080" y="356616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4400" y="3931920"/>
            <a:ext cx="914400" cy="9144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9319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3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2011680" y="42062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phishing attacks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09360" y="356616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3680" y="3931920"/>
            <a:ext cx="914400" cy="9144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0" y="39319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4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7680960" y="42062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Showcase AI in cybersecurity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Technologies Used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280160"/>
            <a:ext cx="3520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434840" y="128016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34840" y="1280160"/>
            <a:ext cx="3520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Scikit-learn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0" y="128016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0" y="1280160"/>
            <a:ext cx="3520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640080" y="347472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474720"/>
            <a:ext cx="3520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CountVectorizer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4434840" y="347472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34840" y="3474720"/>
            <a:ext cx="3520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Naive Bayes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8229600" y="347472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0" y="3474720"/>
            <a:ext cx="3520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+ TS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AI Workflow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07492" y="2926080"/>
            <a:ext cx="2103120" cy="1280160"/>
          </a:xfrm>
          <a:prstGeom prst="roundRect">
            <a:avLst>
              <a:gd name="adj" fmla="val 7143"/>
            </a:avLst>
          </a:prstGeom>
          <a:solidFill>
            <a:srgbClr val="1E276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7492" y="2926080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Input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564892" y="2926080"/>
            <a:ext cx="25603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761"/>
                </a:solidFill>
              </a:rPr>
              <a:t>▶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75204" y="2926080"/>
            <a:ext cx="2103120" cy="1280160"/>
          </a:xfrm>
          <a:prstGeom prst="roundRect">
            <a:avLst>
              <a:gd name="adj" fmla="val 7143"/>
            </a:avLst>
          </a:prstGeom>
          <a:solidFill>
            <a:srgbClr val="1E276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75204" y="2926080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Processing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32604" y="2926080"/>
            <a:ext cx="25603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761"/>
                </a:solidFill>
              </a:rPr>
              <a:t>▶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042916" y="2926080"/>
            <a:ext cx="2103120" cy="1280160"/>
          </a:xfrm>
          <a:prstGeom prst="roundRect">
            <a:avLst>
              <a:gd name="adj" fmla="val 7143"/>
            </a:avLst>
          </a:prstGeom>
          <a:solidFill>
            <a:srgbClr val="F9616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42916" y="2926080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100316" y="2926080"/>
            <a:ext cx="25603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761"/>
                </a:solidFill>
              </a:rPr>
              <a:t>▶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10628" y="2926080"/>
            <a:ext cx="2103120" cy="1280160"/>
          </a:xfrm>
          <a:prstGeom prst="roundRect">
            <a:avLst>
              <a:gd name="adj" fmla="val 7143"/>
            </a:avLst>
          </a:prstGeom>
          <a:solidFill>
            <a:srgbClr val="1E276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0628" y="2926080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368028" y="2926080"/>
            <a:ext cx="25603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761"/>
                </a:solidFill>
              </a:rPr>
              <a:t>▶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578340" y="2926080"/>
            <a:ext cx="2103120" cy="1280160"/>
          </a:xfrm>
          <a:prstGeom prst="roundRect">
            <a:avLst>
              <a:gd name="adj" fmla="val 7143"/>
            </a:avLst>
          </a:prstGeom>
          <a:solidFill>
            <a:srgbClr val="1E276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78340" y="2926080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" y="47548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email flows through preprocessing, vectorization, and classification.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Use Case Diagram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822960"/>
            <a:ext cx="9418320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Functional Prototype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8229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spam_detector.py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972800" cy="5029200"/>
          </a:xfrm>
          <a:prstGeom prst="roundRect">
            <a:avLst>
              <a:gd name="adj" fmla="val 181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554480"/>
            <a:ext cx="1060704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sklearn.feature_extraction.text import CountVectorizer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sklearn.naive_bayes import MultinomialNB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emails = ["Win money now", "Free prize", "Meeting at 2pm",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"Lunch plans today", "Project update"]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labels = [1, 1, 0, 0, 0]   # 1 = spam, 0 = not spam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vectorizer = CountVectorizer()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= vectorizer.fit_transform(emails)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= MultinomialNB()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model.fit(X, labels)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 = input("Enter an email message: ")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 = model.predict(vectorizer.transform([msg]))[0]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print("SPAM" if pred == 1 else "NOT SPAM")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Week 4 — Improvements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0972800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graphical user interface (GUI) for everyday users.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on real datasets like Enron and SpamAssassin.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accuracy with TF-IDF, n-grams, and ensemble models.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phishing links via URL and domain reputation analysis.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to real email services (Gmail / Outlook APIs).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Conclusion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makes inboxes safer.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371600" y="3566160"/>
            <a:ext cx="94183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turns a flood of suspicious messages into a clean, trustworthy inbox — protecting users from phishing, scams, and malware.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669280" y="5394960"/>
            <a:ext cx="914400" cy="73152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2026-05-24T00:29:48Z</dcterms:created>
  <dcterms:modified xsi:type="dcterms:W3CDTF">2026-05-24T00:29:48Z</dcterms:modified>
</cp:coreProperties>
</file>